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</p:sldIdLst>
  <p:sldSz cx="6858000" cy="6218238"/>
  <p:notesSz cx="6858000" cy="9144000"/>
  <p:defaultTextStyle>
    <a:defPPr>
      <a:defRPr lang="en-US"/>
    </a:defPPr>
    <a:lvl1pPr marL="0" algn="l" defTabSz="782364" rtl="0" eaLnBrk="1" latinLnBrk="0" hangingPunct="1">
      <a:defRPr sz="1540" kern="1200">
        <a:solidFill>
          <a:schemeClr val="tx1"/>
        </a:solidFill>
        <a:latin typeface="+mn-lt"/>
        <a:ea typeface="+mn-ea"/>
        <a:cs typeface="+mn-cs"/>
      </a:defRPr>
    </a:lvl1pPr>
    <a:lvl2pPr marL="391183" algn="l" defTabSz="782364" rtl="0" eaLnBrk="1" latinLnBrk="0" hangingPunct="1">
      <a:defRPr sz="1540" kern="1200">
        <a:solidFill>
          <a:schemeClr val="tx1"/>
        </a:solidFill>
        <a:latin typeface="+mn-lt"/>
        <a:ea typeface="+mn-ea"/>
        <a:cs typeface="+mn-cs"/>
      </a:defRPr>
    </a:lvl2pPr>
    <a:lvl3pPr marL="782364" algn="l" defTabSz="782364" rtl="0" eaLnBrk="1" latinLnBrk="0" hangingPunct="1">
      <a:defRPr sz="1540" kern="1200">
        <a:solidFill>
          <a:schemeClr val="tx1"/>
        </a:solidFill>
        <a:latin typeface="+mn-lt"/>
        <a:ea typeface="+mn-ea"/>
        <a:cs typeface="+mn-cs"/>
      </a:defRPr>
    </a:lvl3pPr>
    <a:lvl4pPr marL="1173548" algn="l" defTabSz="782364" rtl="0" eaLnBrk="1" latinLnBrk="0" hangingPunct="1">
      <a:defRPr sz="1540" kern="1200">
        <a:solidFill>
          <a:schemeClr val="tx1"/>
        </a:solidFill>
        <a:latin typeface="+mn-lt"/>
        <a:ea typeface="+mn-ea"/>
        <a:cs typeface="+mn-cs"/>
      </a:defRPr>
    </a:lvl4pPr>
    <a:lvl5pPr marL="1564730" algn="l" defTabSz="782364" rtl="0" eaLnBrk="1" latinLnBrk="0" hangingPunct="1">
      <a:defRPr sz="1540" kern="1200">
        <a:solidFill>
          <a:schemeClr val="tx1"/>
        </a:solidFill>
        <a:latin typeface="+mn-lt"/>
        <a:ea typeface="+mn-ea"/>
        <a:cs typeface="+mn-cs"/>
      </a:defRPr>
    </a:lvl5pPr>
    <a:lvl6pPr marL="1955913" algn="l" defTabSz="782364" rtl="0" eaLnBrk="1" latinLnBrk="0" hangingPunct="1">
      <a:defRPr sz="1540" kern="1200">
        <a:solidFill>
          <a:schemeClr val="tx1"/>
        </a:solidFill>
        <a:latin typeface="+mn-lt"/>
        <a:ea typeface="+mn-ea"/>
        <a:cs typeface="+mn-cs"/>
      </a:defRPr>
    </a:lvl6pPr>
    <a:lvl7pPr marL="2347094" algn="l" defTabSz="782364" rtl="0" eaLnBrk="1" latinLnBrk="0" hangingPunct="1">
      <a:defRPr sz="1540" kern="1200">
        <a:solidFill>
          <a:schemeClr val="tx1"/>
        </a:solidFill>
        <a:latin typeface="+mn-lt"/>
        <a:ea typeface="+mn-ea"/>
        <a:cs typeface="+mn-cs"/>
      </a:defRPr>
    </a:lvl7pPr>
    <a:lvl8pPr marL="2738276" algn="l" defTabSz="782364" rtl="0" eaLnBrk="1" latinLnBrk="0" hangingPunct="1">
      <a:defRPr sz="1540" kern="1200">
        <a:solidFill>
          <a:schemeClr val="tx1"/>
        </a:solidFill>
        <a:latin typeface="+mn-lt"/>
        <a:ea typeface="+mn-ea"/>
        <a:cs typeface="+mn-cs"/>
      </a:defRPr>
    </a:lvl8pPr>
    <a:lvl9pPr marL="3129459" algn="l" defTabSz="782364" rtl="0" eaLnBrk="1" latinLnBrk="0" hangingPunct="1">
      <a:defRPr sz="15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1416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017661"/>
            <a:ext cx="5829300" cy="216486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266015"/>
            <a:ext cx="5143500" cy="150130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9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2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31064"/>
            <a:ext cx="1478756" cy="52696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31064"/>
            <a:ext cx="4350544" cy="52696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9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7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550243"/>
            <a:ext cx="5915025" cy="25866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161327"/>
            <a:ext cx="5915025" cy="136023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6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55318"/>
            <a:ext cx="2914650" cy="39454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55318"/>
            <a:ext cx="2914650" cy="39454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2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31065"/>
            <a:ext cx="5915025" cy="12019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24332"/>
            <a:ext cx="2901255" cy="74705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71384"/>
            <a:ext cx="2901255" cy="33408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524332"/>
            <a:ext cx="2915543" cy="74705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271384"/>
            <a:ext cx="2915543" cy="33408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3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2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1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14549"/>
            <a:ext cx="2211884" cy="145092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895313"/>
            <a:ext cx="3471863" cy="441897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865471"/>
            <a:ext cx="2211884" cy="34560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6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14549"/>
            <a:ext cx="2211884" cy="145092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895313"/>
            <a:ext cx="3471863" cy="441897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865471"/>
            <a:ext cx="2211884" cy="34560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3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31065"/>
            <a:ext cx="5915025" cy="1201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655318"/>
            <a:ext cx="5915025" cy="3945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763387"/>
            <a:ext cx="154305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C8C3F-6026-4749-AD6B-D9FA96E56B6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763387"/>
            <a:ext cx="2314575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763387"/>
            <a:ext cx="1543050" cy="331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100480" y="60288"/>
            <a:ext cx="6663274" cy="6090316"/>
            <a:chOff x="2560622" y="-1560003"/>
            <a:chExt cx="6663274" cy="6090316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86" t="29734" r="29102" b="25818"/>
            <a:stretch/>
          </p:blipFill>
          <p:spPr>
            <a:xfrm>
              <a:off x="5912356" y="2155412"/>
              <a:ext cx="3311540" cy="237490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751" b="3427"/>
            <a:stretch/>
          </p:blipFill>
          <p:spPr>
            <a:xfrm>
              <a:off x="2560622" y="-1560003"/>
              <a:ext cx="6663274" cy="368526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2" t="22628" r="28012"/>
            <a:stretch/>
          </p:blipFill>
          <p:spPr>
            <a:xfrm>
              <a:off x="2560622" y="2155412"/>
              <a:ext cx="3311539" cy="237490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35" name="Rectangle 34"/>
          <p:cNvSpPr/>
          <p:nvPr/>
        </p:nvSpPr>
        <p:spPr>
          <a:xfrm>
            <a:off x="90431" y="60288"/>
            <a:ext cx="432083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452214" y="3763441"/>
            <a:ext cx="432083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00480" y="3763441"/>
            <a:ext cx="432083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00480" y="3733294"/>
            <a:ext cx="43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90431" y="28755"/>
            <a:ext cx="552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a.</a:t>
            </a:r>
            <a:endParaRPr lang="en-US" sz="2400" dirty="0"/>
          </a:p>
        </p:txBody>
      </p:sp>
      <p:sp>
        <p:nvSpPr>
          <p:cNvPr id="73" name="TextBox 72"/>
          <p:cNvSpPr txBox="1"/>
          <p:nvPr/>
        </p:nvSpPr>
        <p:spPr>
          <a:xfrm>
            <a:off x="3452214" y="3733294"/>
            <a:ext cx="39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813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6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Srikanth K.V.S</cp:lastModifiedBy>
  <cp:revision>9</cp:revision>
  <dcterms:created xsi:type="dcterms:W3CDTF">2016-09-07T00:52:58Z</dcterms:created>
  <dcterms:modified xsi:type="dcterms:W3CDTF">2016-09-07T23:29:56Z</dcterms:modified>
</cp:coreProperties>
</file>